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2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8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874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47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110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15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74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5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4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5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4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2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5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8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Adjunct Professor Brandy Evans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5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Mike Greer, Social Media Coordinator for Caesars Entertainment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26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Photography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your photography to stand out on social media, but that can be a challenge when everyone has the same tools as you </a:t>
            </a:r>
            <a:r>
              <a:rPr lang="en-US" dirty="0" smtClean="0"/>
              <a:t>do.</a:t>
            </a:r>
            <a:endParaRPr lang="en-US" dirty="0" smtClean="0"/>
          </a:p>
          <a:p>
            <a:r>
              <a:rPr lang="en-US" dirty="0" smtClean="0"/>
              <a:t>Visual content is slowly becoming one of the pillars of most successful social media marketing </a:t>
            </a:r>
            <a:r>
              <a:rPr lang="en-US" dirty="0" smtClean="0"/>
              <a:t>strategies.</a:t>
            </a:r>
            <a:endParaRPr lang="en-US" dirty="0" smtClean="0"/>
          </a:p>
          <a:p>
            <a:r>
              <a:rPr lang="en-US" dirty="0" smtClean="0"/>
              <a:t>There is science and data to support </a:t>
            </a:r>
            <a:r>
              <a:rPr lang="en-US" dirty="0" smtClean="0"/>
              <a:t>this.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1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004" y="545793"/>
            <a:ext cx="6171086" cy="6021261"/>
          </a:xfrm>
        </p:spPr>
      </p:pic>
    </p:spTree>
    <p:extLst>
      <p:ext uri="{BB962C8B-B14F-4D97-AF65-F5344CB8AC3E}">
        <p14:creationId xmlns:p14="http://schemas.microsoft.com/office/powerpoint/2010/main" val="71733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Photography Tips and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marketing efforts are directly influenced by the needs of your audience so your business will need to adopt a different </a:t>
            </a:r>
            <a:r>
              <a:rPr lang="en-US" dirty="0" smtClean="0"/>
              <a:t>approach.</a:t>
            </a:r>
            <a:endParaRPr lang="en-US" dirty="0" smtClean="0"/>
          </a:p>
          <a:p>
            <a:r>
              <a:rPr lang="en-US" dirty="0" err="1" smtClean="0"/>
              <a:t>Hubspot</a:t>
            </a:r>
            <a:r>
              <a:rPr lang="en-US" dirty="0" smtClean="0"/>
              <a:t> found that Facebook posts with images saw more than twice the engagement than those without </a:t>
            </a:r>
            <a:r>
              <a:rPr lang="en-US" dirty="0" smtClean="0"/>
              <a:t>images.</a:t>
            </a:r>
            <a:endParaRPr lang="en-US" dirty="0" smtClean="0"/>
          </a:p>
          <a:p>
            <a:r>
              <a:rPr lang="en-US" dirty="0" smtClean="0"/>
              <a:t>Compelling visual content is the solution to standing out in a saturated marketing </a:t>
            </a:r>
            <a:r>
              <a:rPr lang="en-US" dirty="0" smtClean="0"/>
              <a:t>landscape.</a:t>
            </a:r>
            <a:endParaRPr lang="en-US" dirty="0" smtClean="0"/>
          </a:p>
          <a:p>
            <a:r>
              <a:rPr lang="en-US" dirty="0" smtClean="0"/>
              <a:t>Exceptional social media marketing campaigns should have both curated content and unique content that you’ve </a:t>
            </a:r>
            <a:r>
              <a:rPr lang="en-US" dirty="0" smtClean="0"/>
              <a:t>produced.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3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you Create Compelling Photos With Your Phone?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Lighting </a:t>
            </a:r>
            <a:r>
              <a:rPr lang="en-US" dirty="0" smtClean="0"/>
              <a:t>and composition dictate the quality of your </a:t>
            </a:r>
            <a:r>
              <a:rPr lang="en-US" dirty="0" smtClean="0"/>
              <a:t>photos.</a:t>
            </a:r>
            <a:endParaRPr lang="en-US" dirty="0" smtClean="0"/>
          </a:p>
          <a:p>
            <a:r>
              <a:rPr lang="en-US" dirty="0" smtClean="0"/>
              <a:t>Use natural light as often as </a:t>
            </a:r>
            <a:r>
              <a:rPr lang="en-US" dirty="0" smtClean="0"/>
              <a:t>possible.</a:t>
            </a:r>
            <a:endParaRPr lang="en-US" dirty="0" smtClean="0"/>
          </a:p>
          <a:p>
            <a:r>
              <a:rPr lang="en-US" dirty="0" smtClean="0"/>
              <a:t>If you are indoors, do your best to be near a window and away from artificial </a:t>
            </a:r>
            <a:r>
              <a:rPr lang="en-US" dirty="0" smtClean="0"/>
              <a:t>light.</a:t>
            </a:r>
            <a:endParaRPr lang="en-US" dirty="0" smtClean="0"/>
          </a:p>
          <a:p>
            <a:r>
              <a:rPr lang="en-US" dirty="0" smtClean="0"/>
              <a:t>Artificial light tints your photos </a:t>
            </a:r>
            <a:r>
              <a:rPr lang="en-US" dirty="0" smtClean="0"/>
              <a:t>yellow.</a:t>
            </a:r>
            <a:endParaRPr lang="en-US" dirty="0" smtClean="0"/>
          </a:p>
          <a:p>
            <a:r>
              <a:rPr lang="en-US" dirty="0" smtClean="0"/>
              <a:t>Don’t be afraid to take pictures on a cloudy day, the gray weather means that the light spreads out </a:t>
            </a:r>
            <a:r>
              <a:rPr lang="en-US" dirty="0" smtClean="0"/>
              <a:t>everywhere.</a:t>
            </a:r>
            <a:endParaRPr lang="en-US" dirty="0" smtClean="0"/>
          </a:p>
          <a:p>
            <a:r>
              <a:rPr lang="en-US" dirty="0" smtClean="0"/>
              <a:t>The Rule of Thirds is a way to align your photos so that you create an appealing </a:t>
            </a:r>
            <a:r>
              <a:rPr lang="en-US" dirty="0" smtClean="0"/>
              <a:t>image.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4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 you Create Compelling Photos With Your Phone?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grid’s setting on your phone. To turn this on, go into your settings on your iPhone, scroll down to the Camera tab and tap the Grid </a:t>
            </a:r>
            <a:r>
              <a:rPr lang="en-US" dirty="0" smtClean="0"/>
              <a:t>button.</a:t>
            </a:r>
            <a:endParaRPr lang="en-US" dirty="0" smtClean="0"/>
          </a:p>
          <a:p>
            <a:r>
              <a:rPr lang="en-US" dirty="0" smtClean="0"/>
              <a:t>Center your subject in the center of the grid and play with the placement to see what draws you </a:t>
            </a:r>
            <a:r>
              <a:rPr lang="en-US" dirty="0" smtClean="0"/>
              <a:t>in.</a:t>
            </a:r>
            <a:endParaRPr lang="en-US" dirty="0" smtClean="0"/>
          </a:p>
          <a:p>
            <a:r>
              <a:rPr lang="en-US" dirty="0" smtClean="0"/>
              <a:t>No matter what kind of content you’re creating, your marketing efforts should always be data </a:t>
            </a:r>
            <a:r>
              <a:rPr lang="en-US" dirty="0" smtClean="0"/>
              <a:t>driven.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61" y="0"/>
            <a:ext cx="7721002" cy="6860341"/>
          </a:xfrm>
        </p:spPr>
      </p:pic>
    </p:spTree>
    <p:extLst>
      <p:ext uri="{BB962C8B-B14F-4D97-AF65-F5344CB8AC3E}">
        <p14:creationId xmlns:p14="http://schemas.microsoft.com/office/powerpoint/2010/main" val="170451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Color to Enhance Your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a few tips</a:t>
            </a:r>
          </a:p>
          <a:p>
            <a:pPr lvl="1"/>
            <a:r>
              <a:rPr lang="en-US" dirty="0" smtClean="0"/>
              <a:t>A neutral color palette is typically minimalist in </a:t>
            </a:r>
            <a:r>
              <a:rPr lang="en-US" dirty="0" smtClean="0"/>
              <a:t>nature.</a:t>
            </a:r>
            <a:endParaRPr lang="en-US" dirty="0" smtClean="0"/>
          </a:p>
          <a:p>
            <a:pPr lvl="1"/>
            <a:r>
              <a:rPr lang="en-US" dirty="0" smtClean="0"/>
              <a:t>A warm color palette is more </a:t>
            </a:r>
            <a:r>
              <a:rPr lang="en-US" dirty="0" smtClean="0"/>
              <a:t>inviting. </a:t>
            </a:r>
            <a:endParaRPr lang="en-US" dirty="0" smtClean="0"/>
          </a:p>
          <a:p>
            <a:pPr lvl="1"/>
            <a:r>
              <a:rPr lang="en-US" dirty="0" smtClean="0"/>
              <a:t>A cold color palette creates a sense of </a:t>
            </a:r>
            <a:r>
              <a:rPr lang="en-US" dirty="0" smtClean="0"/>
              <a:t>distance. </a:t>
            </a:r>
            <a:endParaRPr lang="en-US" dirty="0" smtClean="0"/>
          </a:p>
          <a:p>
            <a:r>
              <a:rPr lang="en-US" dirty="0" smtClean="0"/>
              <a:t>Just because you took the picture does not mean you’re work is complete</a:t>
            </a:r>
          </a:p>
          <a:p>
            <a:pPr lvl="1"/>
            <a:r>
              <a:rPr lang="en-US" dirty="0" smtClean="0"/>
              <a:t>Photoshop is a more complex tool you can use on your </a:t>
            </a:r>
            <a:r>
              <a:rPr lang="en-US" dirty="0" smtClean="0"/>
              <a:t>desktop.</a:t>
            </a:r>
            <a:endParaRPr lang="en-US" dirty="0" smtClean="0"/>
          </a:p>
          <a:p>
            <a:pPr lvl="1"/>
            <a:r>
              <a:rPr lang="en-US" dirty="0" smtClean="0"/>
              <a:t>If you’re on a budget, Gimp is a free alternative to Photoshop with a nearly identical </a:t>
            </a:r>
            <a:r>
              <a:rPr lang="en-US" dirty="0" smtClean="0"/>
              <a:t>toolbox.</a:t>
            </a:r>
            <a:endParaRPr lang="en-US" dirty="0" smtClean="0"/>
          </a:p>
          <a:p>
            <a:pPr lvl="1"/>
            <a:r>
              <a:rPr lang="en-US" dirty="0" smtClean="0"/>
              <a:t>Mobile photo editing apps may not be as powerful as Photoshop, but they can enhance your </a:t>
            </a:r>
            <a:r>
              <a:rPr lang="en-US" dirty="0" smtClean="0"/>
              <a:t>photos.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1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Phone Editing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app editing tools</a:t>
            </a:r>
          </a:p>
          <a:p>
            <a:pPr lvl="1"/>
            <a:r>
              <a:rPr lang="en-US" dirty="0" err="1" smtClean="0"/>
              <a:t>Pixlr</a:t>
            </a:r>
            <a:r>
              <a:rPr lang="en-US" dirty="0" smtClean="0"/>
              <a:t> – easy to use tools, more than 200 overlays for collages, workspace is </a:t>
            </a:r>
            <a:r>
              <a:rPr lang="en-US" dirty="0" smtClean="0"/>
              <a:t>customizable.</a:t>
            </a:r>
            <a:endParaRPr lang="en-US" dirty="0" smtClean="0"/>
          </a:p>
          <a:p>
            <a:pPr lvl="1"/>
            <a:r>
              <a:rPr lang="en-US" dirty="0" err="1" smtClean="0"/>
              <a:t>Snapseed</a:t>
            </a:r>
            <a:r>
              <a:rPr lang="en-US" dirty="0" smtClean="0"/>
              <a:t> – user-friendly interface, at the bottom of the app are around 15 different categories where all the tools are held, simple features included like cropping and straighten tools while others provide a way make manual or automatic color </a:t>
            </a:r>
            <a:r>
              <a:rPr lang="en-US" dirty="0" smtClean="0"/>
              <a:t>adjustments.</a:t>
            </a:r>
            <a:endParaRPr lang="en-US" dirty="0" smtClean="0"/>
          </a:p>
          <a:p>
            <a:pPr lvl="1"/>
            <a:r>
              <a:rPr lang="en-US" dirty="0" smtClean="0"/>
              <a:t>Be Funky – adjust </a:t>
            </a:r>
            <a:r>
              <a:rPr lang="en-US" dirty="0" smtClean="0"/>
              <a:t>brightness</a:t>
            </a:r>
            <a:r>
              <a:rPr lang="en-US" dirty="0" smtClean="0"/>
              <a:t>, fill light, contrast, hue, soften, a red-eye remover, lipstick applier, wrinkle remover and teeth whitener </a:t>
            </a:r>
            <a:r>
              <a:rPr lang="en-US" dirty="0" smtClean="0"/>
              <a:t>tool.</a:t>
            </a:r>
            <a:endParaRPr lang="en-US" dirty="0" smtClean="0"/>
          </a:p>
          <a:p>
            <a:pPr lvl="1"/>
            <a:r>
              <a:rPr lang="en-US" dirty="0" err="1" smtClean="0"/>
              <a:t>PiZap</a:t>
            </a:r>
            <a:r>
              <a:rPr lang="en-US" dirty="0" smtClean="0"/>
              <a:t> – crop the image, add an effect, text, stickers, borders, and is well-suited for making </a:t>
            </a:r>
            <a:r>
              <a:rPr lang="en-US" dirty="0" smtClean="0"/>
              <a:t>memes.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54672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554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Photography</vt:lpstr>
      <vt:lpstr>Photography Tips and Tricks</vt:lpstr>
      <vt:lpstr>PowerPoint Presentation</vt:lpstr>
      <vt:lpstr>Photography Tips and Tricks</vt:lpstr>
      <vt:lpstr>So How Do you Create Compelling Photos With Your Phone?</vt:lpstr>
      <vt:lpstr>So How Do you Create Compelling Photos With Your Phone?</vt:lpstr>
      <vt:lpstr>PowerPoint Presentation</vt:lpstr>
      <vt:lpstr>Use Color to Enhance Your Brand</vt:lpstr>
      <vt:lpstr>Free Phone Editing Tools</vt:lpstr>
      <vt:lpstr>Guest Speaker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Photography</dc:title>
  <dc:creator>Brandy Evans</dc:creator>
  <cp:lastModifiedBy>Brandy Evans</cp:lastModifiedBy>
  <cp:revision>15</cp:revision>
  <dcterms:created xsi:type="dcterms:W3CDTF">2018-12-10T16:43:18Z</dcterms:created>
  <dcterms:modified xsi:type="dcterms:W3CDTF">2018-12-27T17:18:23Z</dcterms:modified>
</cp:coreProperties>
</file>